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5" r:id="rId4"/>
    <p:sldId id="258" r:id="rId5"/>
    <p:sldId id="268" r:id="rId6"/>
    <p:sldId id="260" r:id="rId7"/>
    <p:sldId id="261" r:id="rId8"/>
    <p:sldId id="262" r:id="rId9"/>
    <p:sldId id="263" r:id="rId10"/>
    <p:sldId id="269" r:id="rId11"/>
    <p:sldId id="270" r:id="rId12"/>
    <p:sldId id="264"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C6F7E1-A6C4-43C9-B9F4-399A653E4237}" type="datetimeFigureOut">
              <a:rPr lang="en-US" smtClean="0"/>
              <a:t>4/21/2011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23A2112-AF07-4F98-8303-0D5C4370963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3A2112-AF07-4F98-8303-0D5C437096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3A2112-AF07-4F98-8303-0D5C437096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3A2112-AF07-4F98-8303-0D5C4370963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23A2112-AF07-4F98-8303-0D5C4370963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3A2112-AF07-4F98-8303-0D5C4370963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23A2112-AF07-4F98-8303-0D5C437096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23A2112-AF07-4F98-8303-0D5C4370963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C6F7E1-A6C4-43C9-B9F4-399A653E4237}" type="datetimeFigureOut">
              <a:rPr lang="en-US" smtClean="0"/>
              <a:t>4/21/2011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23A2112-AF07-4F98-8303-0D5C437096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C6F7E1-A6C4-43C9-B9F4-399A653E4237}" type="datetimeFigureOut">
              <a:rPr lang="en-US" smtClean="0"/>
              <a:t>4/21/2011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23A2112-AF07-4F98-8303-0D5C437096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C6F7E1-A6C4-43C9-B9F4-399A653E4237}" type="datetimeFigureOut">
              <a:rPr lang="en-US" smtClean="0"/>
              <a:t>4/21/2011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23A2112-AF07-4F98-8303-0D5C4370963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C6F7E1-A6C4-43C9-B9F4-399A653E4237}" type="datetimeFigureOut">
              <a:rPr lang="en-US" smtClean="0"/>
              <a:t>4/21/2011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23A2112-AF07-4F98-8303-0D5C437096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Thesis Workshop</a:t>
            </a:r>
            <a:endParaRPr lang="en-US" dirty="0"/>
          </a:p>
        </p:txBody>
      </p:sp>
      <p:sp>
        <p:nvSpPr>
          <p:cNvPr id="3" name="Subtitle 2"/>
          <p:cNvSpPr>
            <a:spLocks noGrp="1"/>
          </p:cNvSpPr>
          <p:nvPr>
            <p:ph type="subTitle" idx="1"/>
          </p:nvPr>
        </p:nvSpPr>
        <p:spPr/>
        <p:txBody>
          <a:bodyPr/>
          <a:lstStyle/>
          <a:p>
            <a:r>
              <a:rPr lang="en-US" dirty="0" smtClean="0"/>
              <a:t>4/21/11</a:t>
            </a:r>
            <a:endParaRPr lang="en-US" dirty="0"/>
          </a:p>
        </p:txBody>
      </p:sp>
    </p:spTree>
    <p:extLst>
      <p:ext uri="{BB962C8B-B14F-4D97-AF65-F5344CB8AC3E}">
        <p14:creationId xmlns:p14="http://schemas.microsoft.com/office/powerpoint/2010/main" val="155191460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Try other points of view honestly and dispassionately; treat your ideas as hypotheses to be tested rather then inherent truths.  </a:t>
            </a:r>
          </a:p>
          <a:p>
            <a:r>
              <a:rPr lang="en-US" dirty="0" smtClean="0"/>
              <a:t>One way is to replace opinions (in the form of self-evident truths) with ideas or theories about the meaning and significance of the subjects that are capable of being supported and qualified</a:t>
            </a:r>
            <a:endParaRPr lang="en-US" dirty="0"/>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28249259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Although I agree with </a:t>
            </a:r>
            <a:r>
              <a:rPr lang="en-US" dirty="0" err="1" smtClean="0"/>
              <a:t>Jeane</a:t>
            </a:r>
            <a:r>
              <a:rPr lang="en-US" dirty="0" smtClean="0"/>
              <a:t> Kirkpatrick’s argument that environmentalists and businesses should work together to ensure the ecological future of the world, her argument undervalues the necessity of pressuring businesses to attend to environmental concerns that may not benefit them in the short run</a:t>
            </a:r>
            <a:endParaRPr lang="en-US" dirty="0"/>
          </a:p>
        </p:txBody>
      </p:sp>
      <p:sp>
        <p:nvSpPr>
          <p:cNvPr id="2" name="Title 1"/>
          <p:cNvSpPr>
            <a:spLocks noGrp="1"/>
          </p:cNvSpPr>
          <p:nvPr>
            <p:ph type="title"/>
          </p:nvPr>
        </p:nvSpPr>
        <p:spPr/>
        <p:txBody>
          <a:bodyPr/>
          <a:lstStyle/>
          <a:p>
            <a:r>
              <a:rPr lang="en-US" dirty="0" smtClean="0"/>
              <a:t>Solution continued</a:t>
            </a:r>
            <a:endParaRPr lang="en-US" dirty="0"/>
          </a:p>
        </p:txBody>
      </p:sp>
    </p:spTree>
    <p:extLst>
      <p:ext uri="{BB962C8B-B14F-4D97-AF65-F5344CB8AC3E}">
        <p14:creationId xmlns:p14="http://schemas.microsoft.com/office/powerpoint/2010/main" val="24695815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Makes an overly broad </a:t>
            </a:r>
            <a:r>
              <a:rPr lang="en-US" dirty="0" smtClean="0"/>
              <a:t>claim</a:t>
            </a:r>
          </a:p>
          <a:p>
            <a:r>
              <a:rPr lang="en-US" dirty="0" smtClean="0"/>
              <a:t>Overly generalized thesis avoid complexity</a:t>
            </a:r>
          </a:p>
          <a:p>
            <a:r>
              <a:rPr lang="en-US" dirty="0" smtClean="0"/>
              <a:t>Do not use “both positive and negative” type statements</a:t>
            </a:r>
          </a:p>
          <a:p>
            <a:pPr marL="109728" indent="0">
              <a:buNone/>
            </a:pPr>
            <a:r>
              <a:rPr lang="en-US" dirty="0" smtClean="0"/>
              <a:t>Example:</a:t>
            </a:r>
            <a:endParaRPr lang="en-US" i="1" dirty="0" smtClean="0"/>
          </a:p>
          <a:p>
            <a:pPr marL="109728" indent="0">
              <a:buNone/>
            </a:pPr>
            <a:r>
              <a:rPr lang="en-US" i="1" dirty="0" smtClean="0"/>
              <a:t>Othello </a:t>
            </a:r>
            <a:r>
              <a:rPr lang="en-US" dirty="0" smtClean="0"/>
              <a:t>is a play about love and jealousy</a:t>
            </a:r>
            <a:endParaRPr lang="en-US" i="1" dirty="0" smtClean="0"/>
          </a:p>
        </p:txBody>
      </p:sp>
      <p:sp>
        <p:nvSpPr>
          <p:cNvPr id="2" name="Title 1"/>
          <p:cNvSpPr>
            <a:spLocks noGrp="1"/>
          </p:cNvSpPr>
          <p:nvPr>
            <p:ph type="title"/>
          </p:nvPr>
        </p:nvSpPr>
        <p:spPr/>
        <p:txBody>
          <a:bodyPr/>
          <a:lstStyle/>
          <a:p>
            <a:r>
              <a:rPr lang="en-US" dirty="0" smtClean="0"/>
              <a:t>Weak thesis type 5</a:t>
            </a:r>
            <a:endParaRPr lang="en-US" dirty="0"/>
          </a:p>
        </p:txBody>
      </p:sp>
    </p:spTree>
    <p:extLst>
      <p:ext uri="{BB962C8B-B14F-4D97-AF65-F5344CB8AC3E}">
        <p14:creationId xmlns:p14="http://schemas.microsoft.com/office/powerpoint/2010/main" val="24611410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Convert broad categories and generic claims to more specific, more qualified assertions</a:t>
            </a:r>
          </a:p>
          <a:p>
            <a:r>
              <a:rPr lang="en-US" dirty="0" smtClean="0"/>
              <a:t>Find new ways to bring out the complexity of your subject</a:t>
            </a:r>
          </a:p>
          <a:p>
            <a:endParaRPr lang="en-US" dirty="0"/>
          </a:p>
          <a:p>
            <a:pPr marL="109728" indent="0">
              <a:buNone/>
            </a:pPr>
            <a:r>
              <a:rPr lang="en-US" dirty="0" smtClean="0"/>
              <a:t>Example</a:t>
            </a:r>
          </a:p>
          <a:p>
            <a:pPr marL="109728" indent="0">
              <a:buNone/>
            </a:pPr>
            <a:r>
              <a:rPr lang="en-US" dirty="0" smtClean="0"/>
              <a:t>Although </a:t>
            </a:r>
            <a:r>
              <a:rPr lang="en-US" i="1" dirty="0" smtClean="0"/>
              <a:t>Othello </a:t>
            </a:r>
            <a:r>
              <a:rPr lang="en-US" dirty="0" smtClean="0"/>
              <a:t>appears to attack jealousy, it also supports the skepticism of the jealous characters over the naïveté of the lovers.</a:t>
            </a:r>
            <a:endParaRPr lang="en-US" dirty="0"/>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6867408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Thesis makes no </a:t>
            </a:r>
            <a:r>
              <a:rPr lang="en-US" dirty="0" smtClean="0"/>
              <a:t>claim</a:t>
            </a:r>
          </a:p>
          <a:p>
            <a:r>
              <a:rPr lang="en-US" dirty="0" smtClean="0"/>
              <a:t>Subject linked to the intention to write about it, but without a claim</a:t>
            </a:r>
          </a:p>
          <a:p>
            <a:r>
              <a:rPr lang="en-US" dirty="0" smtClean="0"/>
              <a:t>Even if altered, the thesis still may not need to be defended or argued</a:t>
            </a:r>
          </a:p>
          <a:p>
            <a:pPr marL="0" indent="0">
              <a:buNone/>
            </a:pPr>
            <a:r>
              <a:rPr lang="en-US" dirty="0" smtClean="0"/>
              <a:t>Example:</a:t>
            </a:r>
          </a:p>
          <a:p>
            <a:pPr marL="0" indent="0">
              <a:buNone/>
            </a:pPr>
            <a:r>
              <a:rPr lang="en-US" dirty="0" smtClean="0"/>
              <a:t>I’m going to write about Darwin’s concerns with evolution in </a:t>
            </a:r>
            <a:r>
              <a:rPr lang="en-US" i="1" dirty="0" smtClean="0"/>
              <a:t>The Origin of Species</a:t>
            </a:r>
            <a:endParaRPr lang="en-US" dirty="0" smtClean="0"/>
          </a:p>
          <a:p>
            <a:endParaRPr lang="en-US" dirty="0"/>
          </a:p>
        </p:txBody>
      </p:sp>
      <p:sp>
        <p:nvSpPr>
          <p:cNvPr id="2" name="Title 1"/>
          <p:cNvSpPr>
            <a:spLocks noGrp="1"/>
          </p:cNvSpPr>
          <p:nvPr>
            <p:ph type="title"/>
          </p:nvPr>
        </p:nvSpPr>
        <p:spPr/>
        <p:txBody>
          <a:bodyPr/>
          <a:lstStyle/>
          <a:p>
            <a:r>
              <a:rPr lang="en-US" dirty="0" smtClean="0"/>
              <a:t>Weak Thesis Type 1</a:t>
            </a:r>
            <a:endParaRPr lang="en-US" dirty="0"/>
          </a:p>
        </p:txBody>
      </p:sp>
    </p:spTree>
    <p:extLst>
      <p:ext uri="{BB962C8B-B14F-4D97-AF65-F5344CB8AC3E}">
        <p14:creationId xmlns:p14="http://schemas.microsoft.com/office/powerpoint/2010/main" val="21687425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Raise specific issues for the essay to explore</a:t>
            </a:r>
          </a:p>
          <a:p>
            <a:endParaRPr lang="en-US" dirty="0"/>
          </a:p>
          <a:p>
            <a:pPr marL="0" indent="0">
              <a:buNone/>
            </a:pPr>
            <a:r>
              <a:rPr lang="en-US" dirty="0" smtClean="0"/>
              <a:t>Example:</a:t>
            </a:r>
          </a:p>
          <a:p>
            <a:pPr marL="0" indent="0">
              <a:buNone/>
            </a:pPr>
            <a:r>
              <a:rPr lang="en-US" dirty="0" smtClean="0"/>
              <a:t>Darwin’s concern with survival of the fittest in </a:t>
            </a:r>
            <a:r>
              <a:rPr lang="en-US" i="1" dirty="0" smtClean="0"/>
              <a:t>The Origin of Species </a:t>
            </a:r>
            <a:r>
              <a:rPr lang="en-US" dirty="0" smtClean="0"/>
              <a:t>initially leads him to neglect a potentially conflicting aspect of his theory of evolution – survival as a matter of interdependence.</a:t>
            </a:r>
            <a:endParaRPr lang="en-US" dirty="0"/>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2431327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wipe(down)">
                                      <p:cBhvr>
                                        <p:cTn id="1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thesis is obviously true or is a statement of </a:t>
            </a:r>
            <a:r>
              <a:rPr lang="en-US" dirty="0" smtClean="0"/>
              <a:t>fact</a:t>
            </a:r>
          </a:p>
          <a:p>
            <a:r>
              <a:rPr lang="en-US" dirty="0" smtClean="0"/>
              <a:t>A thesis needs to be an assertion with which it would be possible for readers to disagree.</a:t>
            </a:r>
          </a:p>
          <a:p>
            <a:r>
              <a:rPr lang="en-US" dirty="0" smtClean="0"/>
              <a:t>Therefore, universally accepted claims, or statements that are generally accepted as true will not make a good thesis statement.</a:t>
            </a:r>
          </a:p>
          <a:p>
            <a:pPr marL="0" indent="0">
              <a:buNone/>
            </a:pPr>
            <a:r>
              <a:rPr lang="en-US" dirty="0" smtClean="0"/>
              <a:t>Example:</a:t>
            </a:r>
          </a:p>
          <a:p>
            <a:pPr marL="0" indent="0">
              <a:buNone/>
            </a:pPr>
            <a:r>
              <a:rPr lang="en-US" dirty="0" smtClean="0"/>
              <a:t>The jean industry targets its advertisements to appeal to young adults.</a:t>
            </a:r>
            <a:endParaRPr lang="en-US" dirty="0"/>
          </a:p>
        </p:txBody>
      </p:sp>
      <p:sp>
        <p:nvSpPr>
          <p:cNvPr id="2" name="Title 1"/>
          <p:cNvSpPr>
            <a:spLocks noGrp="1"/>
          </p:cNvSpPr>
          <p:nvPr>
            <p:ph type="title"/>
          </p:nvPr>
        </p:nvSpPr>
        <p:spPr/>
        <p:txBody>
          <a:bodyPr/>
          <a:lstStyle/>
          <a:p>
            <a:r>
              <a:rPr lang="en-US" dirty="0" smtClean="0"/>
              <a:t>Weak Thesis Type 2</a:t>
            </a:r>
            <a:endParaRPr lang="en-US" dirty="0"/>
          </a:p>
        </p:txBody>
      </p:sp>
    </p:spTree>
    <p:extLst>
      <p:ext uri="{BB962C8B-B14F-4D97-AF65-F5344CB8AC3E}">
        <p14:creationId xmlns:p14="http://schemas.microsoft.com/office/powerpoint/2010/main" val="24016450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Find some avenue of </a:t>
            </a:r>
            <a:r>
              <a:rPr lang="en-US" i="1" dirty="0" smtClean="0"/>
              <a:t>inquiry</a:t>
            </a:r>
            <a:r>
              <a:rPr lang="en-US" dirty="0" smtClean="0"/>
              <a:t> – a question about the facts or an issue raised by them.  Make an assertion with which it would be possible for readers to disagree.</a:t>
            </a:r>
          </a:p>
          <a:p>
            <a:endParaRPr lang="en-US" i="1" dirty="0"/>
          </a:p>
          <a:p>
            <a:pPr marL="0" indent="0">
              <a:buNone/>
            </a:pPr>
            <a:r>
              <a:rPr lang="en-US" dirty="0" smtClean="0"/>
              <a:t>Example:</a:t>
            </a:r>
          </a:p>
          <a:p>
            <a:pPr marL="0" indent="0">
              <a:buNone/>
            </a:pPr>
            <a:r>
              <a:rPr lang="en-US" dirty="0" smtClean="0"/>
              <a:t>By inventing new terms, such as “loose fit” and “relaxed fit,” the jean industry has attempted to normalize, even glorify, its product for an older and more obese generation.</a:t>
            </a:r>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39000898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thesis restates conventional </a:t>
            </a:r>
            <a:r>
              <a:rPr lang="en-US" dirty="0" smtClean="0"/>
              <a:t>wisdom</a:t>
            </a:r>
          </a:p>
          <a:p>
            <a:r>
              <a:rPr lang="en-US" dirty="0" smtClean="0"/>
              <a:t>Conventional wisdom is like a cultural cliché</a:t>
            </a:r>
          </a:p>
          <a:p>
            <a:r>
              <a:rPr lang="en-US" dirty="0" smtClean="0"/>
              <a:t>These are ideas that have, overtime, become trite.</a:t>
            </a:r>
          </a:p>
          <a:p>
            <a:r>
              <a:rPr lang="en-US" dirty="0" smtClean="0"/>
              <a:t>They are generally culturally “approved”</a:t>
            </a:r>
          </a:p>
          <a:p>
            <a:pPr marL="0" indent="0">
              <a:buNone/>
            </a:pPr>
            <a:r>
              <a:rPr lang="en-US" dirty="0" smtClean="0"/>
              <a:t>Example:</a:t>
            </a:r>
          </a:p>
          <a:p>
            <a:pPr marL="0" indent="0">
              <a:buNone/>
            </a:pPr>
            <a:r>
              <a:rPr lang="en-US" dirty="0" smtClean="0"/>
              <a:t>An important part of one’s college education is learning to better understand others’ points of view.</a:t>
            </a:r>
            <a:endParaRPr lang="en-US" dirty="0"/>
          </a:p>
        </p:txBody>
      </p:sp>
      <p:sp>
        <p:nvSpPr>
          <p:cNvPr id="2" name="Title 1"/>
          <p:cNvSpPr>
            <a:spLocks noGrp="1"/>
          </p:cNvSpPr>
          <p:nvPr>
            <p:ph type="title"/>
          </p:nvPr>
        </p:nvSpPr>
        <p:spPr/>
        <p:txBody>
          <a:bodyPr/>
          <a:lstStyle/>
          <a:p>
            <a:r>
              <a:rPr lang="en-US" dirty="0" smtClean="0"/>
              <a:t>Weak thesis type 3</a:t>
            </a:r>
            <a:endParaRPr lang="en-US" dirty="0"/>
          </a:p>
        </p:txBody>
      </p:sp>
    </p:spTree>
    <p:extLst>
      <p:ext uri="{BB962C8B-B14F-4D97-AF65-F5344CB8AC3E}">
        <p14:creationId xmlns:p14="http://schemas.microsoft.com/office/powerpoint/2010/main" val="14084414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1)">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heel(1)">
                                      <p:cBhvr>
                                        <p:cTn id="21" dur="2000"/>
                                        <p:tgtEl>
                                          <p:spTgt spid="3">
                                            <p:txEl>
                                              <p:pRg st="4" end="4"/>
                                            </p:txEl>
                                          </p:spTgt>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heel(1)">
                                      <p:cBhvr>
                                        <p:cTn id="24"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Seek to complicate, or see more than one point of view on, your subject.  Avoid conventional wisdom unless you can introduce a fresh perspective on it.</a:t>
            </a:r>
          </a:p>
          <a:p>
            <a:endParaRPr lang="en-US" dirty="0"/>
          </a:p>
          <a:p>
            <a:pPr marL="0" indent="0">
              <a:buNone/>
            </a:pPr>
            <a:r>
              <a:rPr lang="en-US" dirty="0" smtClean="0"/>
              <a:t>Example:</a:t>
            </a:r>
          </a:p>
          <a:p>
            <a:pPr marL="0" indent="0">
              <a:buNone/>
            </a:pPr>
            <a:r>
              <a:rPr lang="en-US" dirty="0" smtClean="0"/>
              <a:t>While an important part of one’s college education is learning to better understand others’ points of view, a persistent danger is that the students will simply be required to substitute the teacher’s answers for the ones they grew up uncritically believing. </a:t>
            </a:r>
            <a:endParaRPr lang="en-US" dirty="0"/>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21624210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ircle(in)">
                                      <p:cBhvr>
                                        <p:cTn id="1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Bases its </a:t>
            </a:r>
            <a:r>
              <a:rPr lang="en-US" dirty="0" smtClean="0"/>
              <a:t>claim </a:t>
            </a:r>
            <a:r>
              <a:rPr lang="en-US" dirty="0" smtClean="0"/>
              <a:t>on personal </a:t>
            </a:r>
            <a:r>
              <a:rPr lang="en-US" dirty="0" smtClean="0"/>
              <a:t>conviction</a:t>
            </a:r>
          </a:p>
          <a:p>
            <a:r>
              <a:rPr lang="en-US" dirty="0" smtClean="0"/>
              <a:t>Avoid simply approval or disapproval</a:t>
            </a:r>
          </a:p>
          <a:p>
            <a:r>
              <a:rPr lang="en-US" dirty="0" smtClean="0"/>
              <a:t>Don’t judge or testify to their worth, but rather, evaluate </a:t>
            </a:r>
            <a:r>
              <a:rPr lang="en-US" dirty="0" smtClean="0"/>
              <a:t>them analytically</a:t>
            </a:r>
          </a:p>
          <a:p>
            <a:r>
              <a:rPr lang="en-US" dirty="0" smtClean="0"/>
              <a:t>Need to be able to think from multiple perspectives if you are going to have the ability to defend your argument against challenges</a:t>
            </a:r>
          </a:p>
          <a:p>
            <a:pPr marL="0" indent="0">
              <a:buNone/>
            </a:pPr>
            <a:endParaRPr lang="en-US" dirty="0" smtClean="0"/>
          </a:p>
        </p:txBody>
      </p:sp>
      <p:sp>
        <p:nvSpPr>
          <p:cNvPr id="2" name="Title 1"/>
          <p:cNvSpPr>
            <a:spLocks noGrp="1"/>
          </p:cNvSpPr>
          <p:nvPr>
            <p:ph type="title"/>
          </p:nvPr>
        </p:nvSpPr>
        <p:spPr/>
        <p:txBody>
          <a:bodyPr>
            <a:normAutofit/>
          </a:bodyPr>
          <a:lstStyle/>
          <a:p>
            <a:r>
              <a:rPr lang="en-US" dirty="0" smtClean="0"/>
              <a:t>Weak thesis type 4</a:t>
            </a:r>
            <a:endParaRPr lang="en-US" dirty="0"/>
          </a:p>
        </p:txBody>
      </p:sp>
    </p:spTree>
    <p:extLst>
      <p:ext uri="{BB962C8B-B14F-4D97-AF65-F5344CB8AC3E}">
        <p14:creationId xmlns:p14="http://schemas.microsoft.com/office/powerpoint/2010/main" val="28408383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smtClean="0"/>
              <a:t>Example:</a:t>
            </a:r>
          </a:p>
          <a:p>
            <a:pPr marL="0" indent="0">
              <a:buNone/>
            </a:pPr>
            <a:r>
              <a:rPr lang="en-US" dirty="0" smtClean="0"/>
              <a:t>Although I agree with </a:t>
            </a:r>
            <a:r>
              <a:rPr lang="en-US" dirty="0" err="1" smtClean="0"/>
              <a:t>Jeane</a:t>
            </a:r>
            <a:r>
              <a:rPr lang="en-US" dirty="0" smtClean="0"/>
              <a:t> Kirkpatrick’s argument that environmentalists and business should work together to ensure the ecological future of the world, and that this cooperation is beneficial for both sides, the indisputable fact is that environmental considerations should always be a part of any decision that is made.  Any individual, if he looks deeply enough into his soul, knows what is right and what is wrong.  The environment should be protected because it is the right thing to do not because someone is forcing you to do it.</a:t>
            </a:r>
            <a:endParaRPr lang="en-US" dirty="0"/>
          </a:p>
        </p:txBody>
      </p:sp>
      <p:sp>
        <p:nvSpPr>
          <p:cNvPr id="2" name="Title 1"/>
          <p:cNvSpPr>
            <a:spLocks noGrp="1"/>
          </p:cNvSpPr>
          <p:nvPr>
            <p:ph type="title"/>
          </p:nvPr>
        </p:nvSpPr>
        <p:spPr/>
        <p:txBody>
          <a:bodyPr/>
          <a:lstStyle/>
          <a:p>
            <a:r>
              <a:rPr lang="en-US" dirty="0" smtClean="0"/>
              <a:t>Weak thesis type 3 continued</a:t>
            </a:r>
            <a:endParaRPr lang="en-US" dirty="0"/>
          </a:p>
        </p:txBody>
      </p:sp>
    </p:spTree>
    <p:extLst>
      <p:ext uri="{BB962C8B-B14F-4D97-AF65-F5344CB8AC3E}">
        <p14:creationId xmlns:p14="http://schemas.microsoft.com/office/powerpoint/2010/main" val="2450203030"/>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240</TotalTime>
  <Words>716</Words>
  <Application>Microsoft Office PowerPoint</Application>
  <PresentationFormat>On-screen Show (4:3)</PresentationFormat>
  <Paragraphs>61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Thesis Workshop</vt:lpstr>
      <vt:lpstr>Weak Thesis Type 1</vt:lpstr>
      <vt:lpstr>Solution</vt:lpstr>
      <vt:lpstr>Weak Thesis Type 2</vt:lpstr>
      <vt:lpstr>Solution</vt:lpstr>
      <vt:lpstr>Weak thesis type 3</vt:lpstr>
      <vt:lpstr>Solution</vt:lpstr>
      <vt:lpstr>Weak thesis type 4</vt:lpstr>
      <vt:lpstr>Weak thesis type 3 continued</vt:lpstr>
      <vt:lpstr>Solution</vt:lpstr>
      <vt:lpstr>Solution continued</vt:lpstr>
      <vt:lpstr>Weak thesis type 5</vt:lpstr>
      <vt:lpstr>Solution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16</cp:revision>
  <dcterms:created xsi:type="dcterms:W3CDTF">2011-04-20T20:29:57Z</dcterms:created>
  <dcterms:modified xsi:type="dcterms:W3CDTF">2011-04-21T10:58:02Z</dcterms:modified>
</cp:coreProperties>
</file>